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5" r:id="rId10"/>
    <p:sldId id="266" r:id="rId11"/>
    <p:sldId id="273" r:id="rId12"/>
    <p:sldId id="267" r:id="rId13"/>
    <p:sldId id="262" r:id="rId14"/>
    <p:sldId id="263" r:id="rId15"/>
    <p:sldId id="269" r:id="rId16"/>
    <p:sldId id="270" r:id="rId17"/>
    <p:sldId id="271" r:id="rId18"/>
    <p:sldId id="272" r:id="rId19"/>
    <p:sldId id="264" r:id="rId20"/>
  </p:sldIdLst>
  <p:sldSz cx="12192000" cy="6858000"/>
  <p:notesSz cx="6858000" cy="12192000"/>
  <p:custDataLst>
    <p:tags r:id="rId24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9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45cad4a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6ac200009aca18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C_6_BD.25_1#d87998de1.choices?htil=1&amp;vcp=1&amp;pid=3e1d5012c&amp;color=0,0,0&amp;vtp=1&amp;bbb=1"/>
          <p:cNvSpPr/>
          <p:nvPr/>
        </p:nvSpPr>
        <p:spPr>
          <a:xfrm>
            <a:off x="6199632" y="1294159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.proud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B.nervous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C.weak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.brave</a:t>
            </a:r>
            <a:endParaRPr lang="en-US" altLang="zh-CN" sz="2400" dirty="0"/>
          </a:p>
        </p:txBody>
      </p:sp>
      <p:sp>
        <p:nvSpPr>
          <p:cNvPr id="6" name="QC_6_BD.27_1#ac34b472b.choices?htil=1&amp;vcp=1&amp;pid=3e1d5012c&amp;color=0,0,0&amp;vtp=1&amp;bbb=1"/>
          <p:cNvSpPr/>
          <p:nvPr/>
        </p:nvSpPr>
        <p:spPr>
          <a:xfrm>
            <a:off x="6199632" y="2397789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.served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B.caught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C.visited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.reached</a:t>
            </a:r>
            <a:endParaRPr lang="en-US" altLang="zh-CN" sz="2400" dirty="0"/>
          </a:p>
        </p:txBody>
      </p:sp>
      <p:sp>
        <p:nvSpPr>
          <p:cNvPr id="7" name="QC_6_BD.29_1#27a38fad8.choices?htil=1&amp;vcp=1&amp;pid=3e1d5012c&amp;color=0,0,0&amp;vtp=1&amp;bbb=1"/>
          <p:cNvSpPr/>
          <p:nvPr/>
        </p:nvSpPr>
        <p:spPr>
          <a:xfrm>
            <a:off x="6199632" y="3501418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.hospital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B.school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C.hotel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.office</a:t>
            </a:r>
            <a:endParaRPr lang="en-US" altLang="zh-CN" sz="2400" dirty="0"/>
          </a:p>
        </p:txBody>
      </p:sp>
      <p:sp>
        <p:nvSpPr>
          <p:cNvPr id="9" name="QM_5_BD.1_1#3e1d5012c?htil=1&amp;vcp=1&amp;pid=4adc134ea&amp;color=0,0,0&amp;vtp=1&amp;bt=1&amp;bbb=1&amp;hb=1"/>
          <p:cNvSpPr/>
          <p:nvPr/>
        </p:nvSpPr>
        <p:spPr>
          <a:xfrm>
            <a:off x="502920" y="1038547"/>
            <a:ext cx="5495544" cy="50505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covered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ice—but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alive!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Ewa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a（an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treatment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competed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Championship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.“Flying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fantastic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accident,”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</a:t>
            </a:r>
            <a:endParaRPr lang="en-US" altLang="zh-CN" sz="240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23" name="QC_6_AN.26_1#d87998de1.bracket?vcp=1&amp;pid=3e1d5012c&amp;color=0,0,0&amp;vpa=12&amp;vtp=1"/>
          <p:cNvSpPr/>
          <p:nvPr/>
        </p:nvSpPr>
        <p:spPr>
          <a:xfrm>
            <a:off x="6813200" y="130431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4" name="QC_6_AN.28_1#ac34b472b.bracket?vcp=1&amp;pid=3e1d5012c&amp;color=0,0,0&amp;vpa=13&amp;vtp=1"/>
          <p:cNvSpPr/>
          <p:nvPr/>
        </p:nvSpPr>
        <p:spPr>
          <a:xfrm>
            <a:off x="6813200" y="240794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5" name="QC_6_AN.30_1#27a38fad8.bracket?vcp=1&amp;pid=3e1d5012c&amp;color=0,0,0&amp;vpa=14&amp;vtp=1"/>
          <p:cNvSpPr/>
          <p:nvPr/>
        </p:nvSpPr>
        <p:spPr>
          <a:xfrm>
            <a:off x="6813200" y="3511578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6_BD.31_1#ffa105057.choices?htil=1&amp;vcp=1&amp;pid=3e1d5012c&amp;color=0,0,0&amp;vtp=1&amp;bbb=1"/>
          <p:cNvSpPr/>
          <p:nvPr/>
        </p:nvSpPr>
        <p:spPr>
          <a:xfrm>
            <a:off x="6199632" y="4561601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27469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27469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.instead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26" name="QC_6_AN.32_1#ffa105057.bracket?vcp=1&amp;pid=3e1d5012c&amp;color=0,0,0&amp;vpa=15&amp;vtp=1"/>
          <p:cNvSpPr/>
          <p:nvPr/>
        </p:nvSpPr>
        <p:spPr>
          <a:xfrm>
            <a:off x="6813200" y="457176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 build="p"/>
      <p:bldP spid="24" grpId="0" animBg="1" build="p"/>
      <p:bldP spid="25" grpId="0" animBg="1" build="p"/>
      <p:bldP spid="26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3_1#382734ae3?vcp=1&amp;pid=4adc134ea&amp;color=0,0,0&amp;vtp=1&amp;bt=1&amp;bbb=1&amp;hb=1"/>
          <p:cNvSpPr/>
          <p:nvPr/>
        </p:nvSpPr>
        <p:spPr>
          <a:xfrm>
            <a:off x="502920" y="196628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主题：人与自我·多彩、安全、有意义的学校生活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326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</p:txBody>
      </p:sp>
      <p:pic>
        <p:nvPicPr>
          <p:cNvPr id="3" name="QM_5_BD.33_2#382734ae3?vcp=1&amp;pid=4adc134e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2624" y="3127314"/>
            <a:ext cx="2203704" cy="223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3_3#382734ae3?htil=1&amp;vcp=1&amp;pid=4adc134ea&amp;color=0,0,0&amp;vtp=1&amp;bt=1&amp;bbb=1&amp;hb=1"/>
          <p:cNvSpPr/>
          <p:nvPr/>
        </p:nvSpPr>
        <p:spPr>
          <a:xfrm>
            <a:off x="502920" y="1455740"/>
            <a:ext cx="5495544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[2022温州中考]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presenting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experiment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Perry's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“Let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egg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middle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glass.”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dropped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egg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bottom.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3" name="QM_5_EX.34_1#382734ae3?htil=1&amp;vcp=1&amp;pid=4adc134ea&amp;color=0,0,0&amp;vtp=1&amp;bbb=1&amp;hb=1"/>
          <p:cNvSpPr/>
          <p:nvPr/>
        </p:nvSpPr>
        <p:spPr>
          <a:xfrm>
            <a:off x="6199632" y="1455739"/>
            <a:ext cx="5495544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本文主要讲了马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特通过努力进行科学实验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最后成了本周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的科学之星的故事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6_BD.35_1#0619ddedf.choices?htil=1&amp;vcp=1&amp;pid=382734ae3&amp;color=0,0,0&amp;vtp=1&amp;bbb=1&amp;hb=1"/>
          <p:cNvSpPr/>
          <p:nvPr/>
        </p:nvSpPr>
        <p:spPr>
          <a:xfrm>
            <a:off x="6199632" y="3112454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2387600" algn="l"/>
                <a:tab pos="3606800" algn="l"/>
                <a:tab pos="46101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.how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B.where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C.why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  <a:tabLst>
                <a:tab pos="2387600" algn="l"/>
                <a:tab pos="3606800" algn="l"/>
                <a:tab pos="4610100" algn="l"/>
              </a:tabLst>
            </a:pP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.when</a:t>
            </a:r>
            <a:endParaRPr lang="en-US" altLang="zh-CN" sz="2400" dirty="0"/>
          </a:p>
        </p:txBody>
      </p:sp>
      <p:sp>
        <p:nvSpPr>
          <p:cNvPr id="5" name="QC_6_AN.36_1#0619ddedf.bracket?vcp=1&amp;pid=382734ae3&amp;color=0,0,0&amp;vpa=16&amp;vtp=1"/>
          <p:cNvSpPr/>
          <p:nvPr/>
        </p:nvSpPr>
        <p:spPr>
          <a:xfrm>
            <a:off x="6660800" y="3122614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7_1#d087431ae.choices?htil=1&amp;vcp=1&amp;pid=382734ae3&amp;color=0,0,0&amp;vtp=1&amp;bbb=1"/>
          <p:cNvSpPr/>
          <p:nvPr/>
        </p:nvSpPr>
        <p:spPr>
          <a:xfrm>
            <a:off x="6199632" y="1012835"/>
            <a:ext cx="5495544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2418080" algn="l"/>
                <a:tab pos="3630295" algn="l"/>
                <a:tab pos="463867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B.your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C.his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.her</a:t>
            </a:r>
            <a:endParaRPr lang="en-US" altLang="zh-CN" sz="2400" dirty="0"/>
          </a:p>
        </p:txBody>
      </p:sp>
      <p:sp>
        <p:nvSpPr>
          <p:cNvPr id="3" name="QC_6_BD.39_1#a47e6e3d3.choices?htil=1&amp;vcp=1&amp;pid=382734ae3&amp;color=0,0,0&amp;vtp=1&amp;bbb=1"/>
          <p:cNvSpPr/>
          <p:nvPr/>
        </p:nvSpPr>
        <p:spPr>
          <a:xfrm>
            <a:off x="6199632" y="1539597"/>
            <a:ext cx="5495544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  <a:tabLst>
                <a:tab pos="321119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3600"/>
              </a:lnSpc>
              <a:tabLst>
                <a:tab pos="321119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endParaRPr lang="en-US" altLang="zh-CN" sz="2400" dirty="0"/>
          </a:p>
        </p:txBody>
      </p:sp>
      <p:sp>
        <p:nvSpPr>
          <p:cNvPr id="4" name="QC_6_BD.41_1#feb4a7bc8.choices?htil=1&amp;vcp=1&amp;pid=382734ae3&amp;color=0,0,0&amp;vtp=1&amp;bbb=1"/>
          <p:cNvSpPr/>
          <p:nvPr/>
        </p:nvSpPr>
        <p:spPr>
          <a:xfrm>
            <a:off x="6199632" y="2482000"/>
            <a:ext cx="5495544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2256155" algn="l"/>
                <a:tab pos="3319145" algn="l"/>
                <a:tab pos="46990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.for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B.with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C.against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.like</a:t>
            </a:r>
            <a:endParaRPr lang="en-US" altLang="zh-CN" sz="2400" dirty="0"/>
          </a:p>
        </p:txBody>
      </p:sp>
      <p:sp>
        <p:nvSpPr>
          <p:cNvPr id="16" name="QM_5_BD.33_3#382734ae3?htil=1&amp;vcp=1&amp;pid=4adc134ea&amp;color=0,0,0&amp;vtp=1&amp;bt=1&amp;bbb=1&amp;hb=1"/>
          <p:cNvSpPr/>
          <p:nvPr/>
        </p:nvSpPr>
        <p:spPr>
          <a:xfrm>
            <a:off x="502920" y="900001"/>
            <a:ext cx="5495544" cy="563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“Look,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blushing!”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Coco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shouted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covered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Wonderful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Experiments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page,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experiment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impossible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time.”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pieces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rubbed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8" name="QC_6_AN.38_1#d087431ae.bracket?vcp=1&amp;pid=382734ae3&amp;color=0,0,0&amp;vpa=17&amp;vtp=1"/>
          <p:cNvSpPr/>
          <p:nvPr/>
        </p:nvSpPr>
        <p:spPr>
          <a:xfrm>
            <a:off x="6660800" y="1010041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9" name="QC_6_AN.40_1#a47e6e3d3.bracket?vcp=1&amp;pid=382734ae3&amp;color=0,0,0&amp;vpa=18&amp;vtp=1"/>
          <p:cNvSpPr/>
          <p:nvPr/>
        </p:nvSpPr>
        <p:spPr>
          <a:xfrm>
            <a:off x="6673500" y="1548614"/>
            <a:ext cx="423863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0" name="QC_6_AN.42_1#feb4a7bc8.bracket?vcp=1&amp;pid=382734ae3&amp;color=0,0,0&amp;vpa=19&amp;vtp=1"/>
          <p:cNvSpPr/>
          <p:nvPr/>
        </p:nvSpPr>
        <p:spPr>
          <a:xfrm>
            <a:off x="6660800" y="2479206"/>
            <a:ext cx="4413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build="p"/>
      <p:bldP spid="19" grpId="0" animBg="1" build="p"/>
      <p:bldP spid="20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3_1#b969c16ba.choices?htil=1&amp;vcp=1&amp;pid=382734ae3&amp;color=0,0,0&amp;vtp=1&amp;bbb=1&amp;hb=1"/>
          <p:cNvSpPr/>
          <p:nvPr/>
        </p:nvSpPr>
        <p:spPr>
          <a:xfrm>
            <a:off x="6199632" y="876071"/>
            <a:ext cx="5495544" cy="123285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124200" algn="l"/>
                <a:tab pos="466090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.something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B.anything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3124200" algn="l"/>
                <a:tab pos="46609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C.Everything      D.nothing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3" name="QC_6_BD.45_1#2a8538b0f.choices?htil=1&amp;vcp=1&amp;pid=382734ae3&amp;color=0,0,0&amp;vtp=1&amp;bbb=1"/>
          <p:cNvSpPr/>
          <p:nvPr/>
        </p:nvSpPr>
        <p:spPr>
          <a:xfrm>
            <a:off x="6199632" y="1872717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.happy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B.nervous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C.calm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.bored</a:t>
            </a:r>
            <a:endParaRPr lang="en-US" altLang="zh-CN" sz="2400" dirty="0"/>
          </a:p>
        </p:txBody>
      </p:sp>
      <p:sp>
        <p:nvSpPr>
          <p:cNvPr id="4" name="QC_6_BD.47_1#2045258a1.choices?htil=1&amp;vcp=1&amp;pid=382734ae3&amp;color=0,0,0&amp;vtp=1&amp;bbb=1"/>
          <p:cNvSpPr/>
          <p:nvPr/>
        </p:nvSpPr>
        <p:spPr>
          <a:xfrm>
            <a:off x="6199632" y="2980348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.difficult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B.common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C.natural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.safe</a:t>
            </a:r>
            <a:endParaRPr lang="en-US" altLang="zh-CN" sz="2400" dirty="0"/>
          </a:p>
        </p:txBody>
      </p:sp>
      <p:sp>
        <p:nvSpPr>
          <p:cNvPr id="5" name="QC_6_BD.49_1#cdb0db799.choices?htil=1&amp;vcp=1&amp;pid=382734ae3&amp;color=0,0,0&amp;vtp=1&amp;bbb=1"/>
          <p:cNvSpPr/>
          <p:nvPr/>
        </p:nvSpPr>
        <p:spPr>
          <a:xfrm>
            <a:off x="6199632" y="4083978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.question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B.number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C.plan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.mistake</a:t>
            </a:r>
            <a:endParaRPr lang="en-US" altLang="zh-CN" sz="2400" dirty="0"/>
          </a:p>
        </p:txBody>
      </p:sp>
      <p:sp>
        <p:nvSpPr>
          <p:cNvPr id="13" name="QM_5_BD.33_3#382734ae3?htil=1&amp;vcp=1&amp;pid=4adc134ea&amp;color=0,0,0&amp;vtp=1&amp;bt=1&amp;bbb=1&amp;hb=1"/>
          <p:cNvSpPr/>
          <p:nvPr/>
        </p:nvSpPr>
        <p:spPr>
          <a:xfrm>
            <a:off x="502920" y="900750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spoon,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“Matt's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blushing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Emily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pointed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“Becoming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sleep.“I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blushing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Suddenly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5" name="QC_6_AN.44_1#b969c16ba.bracket?vcp=1&amp;pid=382734ae3&amp;color=0,0,0&amp;vpa=20&amp;vtp=1"/>
          <p:cNvSpPr/>
          <p:nvPr/>
        </p:nvSpPr>
        <p:spPr>
          <a:xfrm>
            <a:off x="6660800" y="89639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6" name="QC_6_AN.46_1#2a8538b0f.bracket?vcp=1&amp;pid=382734ae3&amp;color=0,0,0&amp;vpa=21&amp;vtp=1"/>
          <p:cNvSpPr/>
          <p:nvPr/>
        </p:nvSpPr>
        <p:spPr>
          <a:xfrm>
            <a:off x="6673500" y="189303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7" name="QC_6_AN.48_1#2045258a1.bracket?vcp=1&amp;pid=382734ae3&amp;color=0,0,0&amp;vpa=22&amp;vtp=1"/>
          <p:cNvSpPr/>
          <p:nvPr/>
        </p:nvSpPr>
        <p:spPr>
          <a:xfrm>
            <a:off x="6660800" y="3000668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9" name="QC_6_AN.50_1#cdb0db799.bracket?vcp=1&amp;pid=382734ae3&amp;color=0,0,0&amp;vpa=23&amp;vtp=1"/>
          <p:cNvSpPr/>
          <p:nvPr/>
        </p:nvSpPr>
        <p:spPr>
          <a:xfrm>
            <a:off x="6660800" y="4094138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 build="p"/>
      <p:bldP spid="16" grpId="0" animBg="1" build="p"/>
      <p:bldP spid="17" grpId="0" animBg="1" build="p"/>
      <p:bldP spid="19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1_1#1b15a1e8a.choices?htil=1&amp;vcp=1&amp;pid=382734ae3&amp;color=0,0,0&amp;vtp=1&amp;bbb=1"/>
          <p:cNvSpPr/>
          <p:nvPr/>
        </p:nvSpPr>
        <p:spPr>
          <a:xfrm>
            <a:off x="6199632" y="883809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.passing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B.throwing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C.wearing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.repairing</a:t>
            </a:r>
            <a:endParaRPr lang="en-US" altLang="zh-CN" sz="2400" dirty="0"/>
          </a:p>
        </p:txBody>
      </p:sp>
      <p:sp>
        <p:nvSpPr>
          <p:cNvPr id="3" name="QC_6_BD.53_1#100c67a21.choices?htil=1&amp;vcp=1&amp;pid=382734ae3&amp;color=0,0,0&amp;vtp=1&amp;bbb=1"/>
          <p:cNvSpPr/>
          <p:nvPr/>
        </p:nvSpPr>
        <p:spPr>
          <a:xfrm>
            <a:off x="6199632" y="1876258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.play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B.song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C.painting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.experiment</a:t>
            </a:r>
            <a:endParaRPr lang="en-US" altLang="zh-CN" sz="2400" dirty="0"/>
          </a:p>
        </p:txBody>
      </p:sp>
      <p:sp>
        <p:nvSpPr>
          <p:cNvPr id="4" name="QC_6_BD.55_1#831bc388f.choices?htil=1&amp;vcp=1&amp;pid=382734ae3&amp;color=0,0,0&amp;vtp=1&amp;bbb=1&amp;hb=1"/>
          <p:cNvSpPr/>
          <p:nvPr/>
        </p:nvSpPr>
        <p:spPr>
          <a:xfrm>
            <a:off x="6199632" y="2979888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A.hands	    B.face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ctr"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C.Teeth                   D.back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9" name="QM_5_BD.33_3#382734ae3?htil=1&amp;vcp=1&amp;pid=4adc134ea&amp;color=0,0,0&amp;vtp=1&amp;bt=1&amp;bbb=1&amp;hb=1"/>
          <p:cNvSpPr/>
          <p:nvPr/>
        </p:nvSpPr>
        <p:spPr>
          <a:xfrm>
            <a:off x="502920" y="796635"/>
            <a:ext cx="5495544" cy="577041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appeared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Mickey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ears.</a:t>
            </a:r>
            <a:endParaRPr lang="en-US" altLang="zh-CN" sz="2400" dirty="0"/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“Mouse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burned.</a:t>
            </a:r>
            <a:endParaRPr lang="en-US" altLang="zh-CN" sz="2400" dirty="0"/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“No,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Blushing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experiment,”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answered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quieted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down.</a:t>
            </a:r>
            <a:endParaRPr lang="en-US" altLang="zh-CN" sz="2400" dirty="0"/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continued,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stressed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vessels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30000"/>
              </a:lnSpc>
            </a:pPr>
            <a:endParaRPr lang="en-US" altLang="zh-CN" sz="2400" dirty="0"/>
          </a:p>
        </p:txBody>
      </p:sp>
      <p:sp>
        <p:nvSpPr>
          <p:cNvPr id="21" name="QC_6_AN.52_1#1b15a1e8a.bracket?vcp=1&amp;pid=382734ae3&amp;color=0,0,0&amp;vpa=24&amp;vtp=1"/>
          <p:cNvSpPr/>
          <p:nvPr/>
        </p:nvSpPr>
        <p:spPr>
          <a:xfrm>
            <a:off x="6660800" y="89396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3" name="QC_6_AN.54_1#100c67a21.bracket?vcp=1&amp;pid=382734ae3&amp;color=0,0,0&amp;vpa=25&amp;vtp=1"/>
          <p:cNvSpPr/>
          <p:nvPr/>
        </p:nvSpPr>
        <p:spPr>
          <a:xfrm>
            <a:off x="6813200" y="1886418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5" name="QC_6_AN.56_1#831bc388f.bracket?vcp=1&amp;pid=382734ae3&amp;color=0,0,0&amp;vpa=26&amp;vtp=1"/>
          <p:cNvSpPr/>
          <p:nvPr/>
        </p:nvSpPr>
        <p:spPr>
          <a:xfrm>
            <a:off x="6809073" y="2990048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 build="p"/>
      <p:bldP spid="23" grpId="0" animBg="1" build="p"/>
      <p:bldP spid="25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7_1#1443e2b80.choices?htil=1&amp;vcp=1&amp;pid=382734ae3&amp;color=0,0,0&amp;vtp=1&amp;bbb=1&amp;hb=1"/>
          <p:cNvSpPr/>
          <p:nvPr/>
        </p:nvSpPr>
        <p:spPr>
          <a:xfrm>
            <a:off x="6199632" y="1053675"/>
            <a:ext cx="5495544" cy="957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A.whether	B.so	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100"/>
              </a:lnSpc>
              <a:tabLst>
                <a:tab pos="360807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C.unless	D.but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3" name="QC_6_BD.59_1#226fcae0c.choices?htil=1&amp;vcp=1&amp;pid=382734ae3&amp;color=0,0,0&amp;vtp=1&amp;bbb=1"/>
          <p:cNvSpPr/>
          <p:nvPr/>
        </p:nvSpPr>
        <p:spPr>
          <a:xfrm>
            <a:off x="6199632" y="2141087"/>
            <a:ext cx="5495544" cy="957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.tried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B.advised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38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C.guessed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.cried</a:t>
            </a:r>
            <a:endParaRPr lang="en-US" altLang="zh-CN" sz="2400" dirty="0"/>
          </a:p>
        </p:txBody>
      </p:sp>
      <p:sp>
        <p:nvSpPr>
          <p:cNvPr id="4" name="QC_6_BD.61_1#47f11bdad.choices?htil=1&amp;vcp=1&amp;pid=382734ae3&amp;color=0,0,0&amp;vtp=1&amp;bbb=1"/>
          <p:cNvSpPr/>
          <p:nvPr/>
        </p:nvSpPr>
        <p:spPr>
          <a:xfrm>
            <a:off x="6199632" y="3162738"/>
            <a:ext cx="5495544" cy="957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.finish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B.change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38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C.hide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.accept</a:t>
            </a:r>
            <a:endParaRPr lang="en-US" altLang="zh-CN" sz="2400" dirty="0"/>
          </a:p>
        </p:txBody>
      </p:sp>
      <p:sp>
        <p:nvSpPr>
          <p:cNvPr id="5" name="QC_6_BD.63_1#173541943.choices?htil=1&amp;vcp=1&amp;pid=382734ae3&amp;color=0,0,0&amp;vtp=1&amp;bbb=1"/>
          <p:cNvSpPr/>
          <p:nvPr/>
        </p:nvSpPr>
        <p:spPr>
          <a:xfrm>
            <a:off x="6199632" y="4184389"/>
            <a:ext cx="5495544" cy="957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.secretly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B.strangely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38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C.proudly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.worriedly</a:t>
            </a:r>
            <a:endParaRPr lang="en-US" altLang="zh-CN" sz="2400" dirty="0"/>
          </a:p>
        </p:txBody>
      </p:sp>
      <p:sp>
        <p:nvSpPr>
          <p:cNvPr id="6" name="QM_5_BD.33_3#382734ae3?htil=1&amp;vcp=1&amp;pid=4adc134ea&amp;color=0,0,0&amp;vtp=1&amp;bt=1&amp;bbb=1&amp;hb=1"/>
          <p:cNvSpPr/>
          <p:nvPr/>
        </p:nvSpPr>
        <p:spPr>
          <a:xfrm>
            <a:off x="502920" y="900000"/>
            <a:ext cx="5495544" cy="5643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blood,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blush.”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vessels.“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control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blushing,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normal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classroom.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“Matt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announced.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perfect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day!</a:t>
            </a:r>
            <a:endParaRPr lang="en-US" altLang="zh-CN" sz="2400" dirty="0"/>
          </a:p>
        </p:txBody>
      </p:sp>
      <p:sp>
        <p:nvSpPr>
          <p:cNvPr id="27" name="QC_6_AN.58_1#1443e2b80.bracket?vcp=1&amp;pid=382734ae3&amp;color=0,0,0&amp;vpa=27&amp;vtp=1"/>
          <p:cNvSpPr/>
          <p:nvPr/>
        </p:nvSpPr>
        <p:spPr>
          <a:xfrm>
            <a:off x="6825900" y="1065994"/>
            <a:ext cx="4238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9" name="QC_6_AN.60_1#226fcae0c.bracket?vcp=1&amp;pid=382734ae3&amp;color=0,0,0&amp;vpa=28&amp;vtp=1"/>
          <p:cNvSpPr/>
          <p:nvPr/>
        </p:nvSpPr>
        <p:spPr>
          <a:xfrm>
            <a:off x="6813200" y="2153406"/>
            <a:ext cx="4413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31" name="QC_6_AN.62_1#47f11bdad.bracket?vcp=1&amp;pid=382734ae3&amp;color=0,0,0&amp;vpa=29&amp;vtp=1"/>
          <p:cNvSpPr/>
          <p:nvPr/>
        </p:nvSpPr>
        <p:spPr>
          <a:xfrm>
            <a:off x="6813200" y="3175057"/>
            <a:ext cx="4413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33" name="QC_6_AN.64_1#173541943.bracket?vcp=1&amp;pid=382734ae3&amp;color=0,0,0&amp;vpa=30&amp;vtp=1"/>
          <p:cNvSpPr/>
          <p:nvPr/>
        </p:nvSpPr>
        <p:spPr>
          <a:xfrm>
            <a:off x="6813200" y="4196708"/>
            <a:ext cx="4413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 build="p"/>
      <p:bldP spid="29" grpId="0" animBg="1" build="p"/>
      <p:bldP spid="31" grpId="0" animBg="1" build="p"/>
      <p:bldP spid="3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91c2df7f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题型一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完形填空</a:t>
            </a:r>
            <a:endParaRPr lang="en-US" altLang="zh-CN" sz="6600" dirty="0"/>
          </a:p>
        </p:txBody>
      </p:sp>
      <p:pic>
        <p:nvPicPr>
          <p:cNvPr id="3" name="C_2#391c2df7f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adc134ea.fixed?vcp=1&amp;pid=45cad4a8c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刷真题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3e1d5012c?htil=1&amp;vcp=1&amp;pid=4adc134ea&amp;color=0,0,0&amp;vtp=1&amp;bt=1&amp;bbb=1&amp;hb=1"/>
          <p:cNvSpPr/>
          <p:nvPr/>
        </p:nvSpPr>
        <p:spPr>
          <a:xfrm>
            <a:off x="502920" y="1187770"/>
            <a:ext cx="5495544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：人与社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·日常体育活动，重大体育赛事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，体育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精神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词数：319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[2023杭州中考]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February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2007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hundred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paragliders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Australia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prepare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Championship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included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Ewa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Wisnierska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German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paragliding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champion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（冠军）.One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3" name="QM_5_EX.2_1#3e1d5012c?htil=1&amp;vcp=1&amp;pid=4adc134ea&amp;color=0,0,0&amp;vtp=1&amp;bbb=1&amp;hb=1"/>
          <p:cNvSpPr/>
          <p:nvPr/>
        </p:nvSpPr>
        <p:spPr>
          <a:xfrm>
            <a:off x="6199632" y="1187770"/>
            <a:ext cx="5495544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本文讲述了滑翔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伞运动员埃娃被巨云卷入风暴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最后安全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着陆的经历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4" name="C_5#fa3c6b210?vcp=1&amp;pid=3f6d972a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5" name="C_5_BD#fa3c6b210?vcp=1&amp;pid=3f6d972a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</a:t>
            </a:r>
            <a:r>
              <a:rPr lang="zh-CN" altLang="en-US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真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3e1d5012c?htil=1&amp;vcp=1&amp;pid=4adc134ea&amp;color=0,0,0&amp;vtp=1&amp;bt=1&amp;bbb=1&amp;hb=1"/>
          <p:cNvSpPr/>
          <p:nvPr/>
        </p:nvSpPr>
        <p:spPr>
          <a:xfrm>
            <a:off x="502920" y="904560"/>
            <a:ext cx="5495544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noticed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terrible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coming.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paragliders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Unluckily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competitors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.Ewa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3" name="QC_6_BD.9_1#eeb7fb00c.choices?htil=1&amp;vcp=1&amp;pid=3e1d5012c&amp;color=0,0,0&amp;vtp=1&amp;bbb=1&amp;hb=1"/>
          <p:cNvSpPr/>
          <p:nvPr>
            <p:custDataLst>
              <p:tags r:id="rId1"/>
            </p:custDataLst>
          </p:nvPr>
        </p:nvSpPr>
        <p:spPr>
          <a:xfrm>
            <a:off x="6199632" y="4225661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A.storms	B.clouds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C.birds                 D.hands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15" name="QC_6_AN.10_1#eeb7fb00c.bracket?vcp=1&amp;pid=3e1d5012c&amp;color=0,0,0&amp;vpa=4&amp;vtp=1"/>
          <p:cNvSpPr/>
          <p:nvPr>
            <p:custDataLst>
              <p:tags r:id="rId2"/>
            </p:custDataLst>
          </p:nvPr>
        </p:nvSpPr>
        <p:spPr>
          <a:xfrm>
            <a:off x="6673500" y="4235821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6_BD.3_1#1b72536de.choices?htil=1&amp;vcp=1&amp;pid=3e1d5012c&amp;color=0,0,0&amp;vtp=1&amp;bbb=1"/>
          <p:cNvSpPr/>
          <p:nvPr>
            <p:custDataLst>
              <p:tags r:id="rId3"/>
            </p:custDataLst>
          </p:nvPr>
        </p:nvSpPr>
        <p:spPr>
          <a:xfrm>
            <a:off x="6199632" y="94985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.runners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B.competitors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C.pilots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.winners</a:t>
            </a:r>
            <a:endParaRPr lang="en-US" altLang="zh-CN" sz="2400" dirty="0"/>
          </a:p>
        </p:txBody>
      </p:sp>
      <p:sp>
        <p:nvSpPr>
          <p:cNvPr id="5" name="QC_6_AN.4_1#1b72536de.bracket?vcp=1&amp;pid=3e1d5012c&amp;color=0,0,0&amp;vpa=1&amp;vtp=1"/>
          <p:cNvSpPr/>
          <p:nvPr>
            <p:custDataLst>
              <p:tags r:id="rId4"/>
            </p:custDataLst>
          </p:nvPr>
        </p:nvSpPr>
        <p:spPr>
          <a:xfrm>
            <a:off x="6673500" y="96001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6_BD.5_1#0a414119f.choices?htil=1&amp;vcp=1&amp;pid=3e1d5012c&amp;color=0,0,0&amp;vtp=1&amp;bbb=1"/>
          <p:cNvSpPr/>
          <p:nvPr>
            <p:custDataLst>
              <p:tags r:id="rId5"/>
            </p:custDataLst>
          </p:nvPr>
        </p:nvSpPr>
        <p:spPr>
          <a:xfrm>
            <a:off x="6199632" y="205348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.carry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endParaRPr lang="en-US" altLang="zh-CN" sz="2400" dirty="0"/>
          </a:p>
        </p:txBody>
      </p:sp>
      <p:sp>
        <p:nvSpPr>
          <p:cNvPr id="7" name="QC_6_AN.6_1#0a414119f.bracket?vcp=1&amp;pid=3e1d5012c&amp;color=0,0,0&amp;vpa=2&amp;vtp=1"/>
          <p:cNvSpPr/>
          <p:nvPr>
            <p:custDataLst>
              <p:tags r:id="rId6"/>
            </p:custDataLst>
          </p:nvPr>
        </p:nvSpPr>
        <p:spPr>
          <a:xfrm>
            <a:off x="6660800" y="206364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6_BD.7_1#efb47ad01.choices?htil=1&amp;vcp=1&amp;pid=3e1d5012c&amp;color=0,0,0&amp;vtp=1&amp;bbb=1"/>
          <p:cNvSpPr/>
          <p:nvPr>
            <p:custDataLst>
              <p:tags r:id="rId7"/>
            </p:custDataLst>
          </p:nvPr>
        </p:nvSpPr>
        <p:spPr>
          <a:xfrm>
            <a:off x="6199632" y="3157110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.colder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B.cooler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C.worse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.wetter</a:t>
            </a:r>
            <a:endParaRPr lang="en-US" altLang="zh-CN" sz="2400" dirty="0"/>
          </a:p>
        </p:txBody>
      </p:sp>
      <p:sp>
        <p:nvSpPr>
          <p:cNvPr id="9" name="QC_6_AN.8_1#efb47ad01.bracket?vcp=1&amp;pid=3e1d5012c&amp;color=0,0,0&amp;vpa=3&amp;vtp=1"/>
          <p:cNvSpPr/>
          <p:nvPr>
            <p:custDataLst>
              <p:tags r:id="rId8"/>
            </p:custDataLst>
          </p:nvPr>
        </p:nvSpPr>
        <p:spPr>
          <a:xfrm>
            <a:off x="6660800" y="316727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9" grpId="0"/>
      <p:bldP spid="9" grpId="1"/>
      <p:bldP spid="15" grpId="0"/>
      <p:bldP spid="1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_1#d56b5bf5c.choices?htil=1&amp;vcp=1&amp;pid=3e1d5012c&amp;color=0,0,0&amp;vtp=1&amp;bbb=1"/>
          <p:cNvSpPr/>
          <p:nvPr/>
        </p:nvSpPr>
        <p:spPr>
          <a:xfrm>
            <a:off x="6199632" y="1243814"/>
            <a:ext cx="5495544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500630" algn="l"/>
                <a:tab pos="3490595" algn="l"/>
                <a:tab pos="445452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.wind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B.rain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C.tree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.world</a:t>
            </a:r>
            <a:endParaRPr lang="en-US" altLang="zh-CN" sz="2400" dirty="0"/>
          </a:p>
        </p:txBody>
      </p:sp>
      <p:sp>
        <p:nvSpPr>
          <p:cNvPr id="3" name="QC_6_BD.13_1#48b3affe6.choices?htil=1&amp;vcp=1&amp;pid=3e1d5012c&amp;color=0,0,0&amp;vtp=1&amp;bbb=1"/>
          <p:cNvSpPr/>
          <p:nvPr/>
        </p:nvSpPr>
        <p:spPr>
          <a:xfrm>
            <a:off x="6199632" y="1918591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.shaking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B.pulling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C.dreaming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.smiling</a:t>
            </a:r>
            <a:endParaRPr lang="en-US" altLang="zh-CN" sz="2400" dirty="0"/>
          </a:p>
        </p:txBody>
      </p:sp>
      <p:sp>
        <p:nvSpPr>
          <p:cNvPr id="4" name="QC_6_BD.15_1#bf3481a38.choices?htil=1&amp;vcp=1&amp;pid=3e1d5012c&amp;color=0,0,0&amp;vtp=1&amp;bbb=1"/>
          <p:cNvSpPr/>
          <p:nvPr/>
        </p:nvSpPr>
        <p:spPr>
          <a:xfrm>
            <a:off x="6199632" y="3022221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.decide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B.repeat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C.consider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.remember</a:t>
            </a:r>
            <a:endParaRPr lang="en-US" altLang="zh-CN" sz="2400" dirty="0"/>
          </a:p>
        </p:txBody>
      </p:sp>
      <p:sp>
        <p:nvSpPr>
          <p:cNvPr id="5" name="QC_6_BD.17_1#53c1e2a9c.choices?htil=1&amp;vcp=1&amp;pid=3e1d5012c&amp;color=0,0,0&amp;vtp=1&amp;bbb=1"/>
          <p:cNvSpPr/>
          <p:nvPr/>
        </p:nvSpPr>
        <p:spPr>
          <a:xfrm>
            <a:off x="6199632" y="4125851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.guided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B.drove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C.returned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.rose</a:t>
            </a:r>
            <a:endParaRPr lang="en-US" altLang="zh-CN" sz="2400" dirty="0"/>
          </a:p>
        </p:txBody>
      </p:sp>
      <p:sp>
        <p:nvSpPr>
          <p:cNvPr id="13" name="QM_5_BD.1_1#3e1d5012c?htil=1&amp;vcp=1&amp;pid=4adc134ea&amp;color=0,0,0&amp;vtp=1&amp;bt=1&amp;bbb=1&amp;hb=1"/>
          <p:cNvSpPr/>
          <p:nvPr/>
        </p:nvSpPr>
        <p:spPr>
          <a:xfrm>
            <a:off x="502920" y="1119456"/>
            <a:ext cx="5495544" cy="51569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clouds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Ewa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inside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flew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（闪电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hailstones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（冰雹）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her.“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reporters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afterwards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dark.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10,000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senses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16" name="QC_6_AN.12_1#d56b5bf5c.bracket?vcp=1&amp;pid=3e1d5012c&amp;color=0,0,0&amp;vpa=5&amp;vtp=1"/>
          <p:cNvSpPr/>
          <p:nvPr/>
        </p:nvSpPr>
        <p:spPr>
          <a:xfrm>
            <a:off x="6660800" y="1232384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7" name="QC_6_AN.14_1#48b3affe6.bracket?vcp=1&amp;pid=3e1d5012c&amp;color=0,0,0&amp;vpa=6&amp;vtp=1"/>
          <p:cNvSpPr/>
          <p:nvPr/>
        </p:nvSpPr>
        <p:spPr>
          <a:xfrm>
            <a:off x="6660800" y="192875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8" name="QC_6_AN.16_1#bf3481a38.bracket?vcp=1&amp;pid=3e1d5012c&amp;color=0,0,0&amp;vpa=7&amp;vtp=1"/>
          <p:cNvSpPr/>
          <p:nvPr/>
        </p:nvSpPr>
        <p:spPr>
          <a:xfrm>
            <a:off x="6660800" y="303238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9" name="QC_6_AN.18_1#53c1e2a9c.bracket?vcp=1&amp;pid=3e1d5012c&amp;color=0,0,0&amp;vpa=8&amp;vtp=1"/>
          <p:cNvSpPr/>
          <p:nvPr/>
        </p:nvSpPr>
        <p:spPr>
          <a:xfrm>
            <a:off x="6660800" y="413601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 build="p"/>
      <p:bldP spid="17" grpId="0" animBg="1" build="p"/>
      <p:bldP spid="18" grpId="0" animBg="1" build="p"/>
      <p:bldP spid="19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5_BD.1_1#3e1d5012c?htil=1&amp;vcp=1&amp;pid=4adc134ea&amp;color=0,0,0&amp;vtp=1&amp;bt=1&amp;bbb=1&amp;hb=1"/>
              <p:cNvSpPr/>
              <p:nvPr/>
            </p:nvSpPr>
            <p:spPr>
              <a:xfrm>
                <a:off x="502920" y="900001"/>
                <a:ext cx="5495544" cy="539689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At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that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height,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temperature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was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about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-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40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After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forty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minutes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Ewa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woke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up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She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was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still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inside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storm.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was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dark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and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hailstones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were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u="sng" spc="-10300">
                    <a:solidFill>
                      <a:srgbClr val="FFFF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.</a:t>
                </a:r>
                <a:r>
                  <a:rPr lang="en-US" altLang="zh-CN" sz="2400" i="0" u="sng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i="0" u="sng" spc="-10300">
                    <a:solidFill>
                      <a:srgbClr val="FFFF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.</a:t>
                </a:r>
                <a:r>
                  <a:rPr lang="en-US" altLang="zh-CN" sz="24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9</a:t>
                </a:r>
                <a:r>
                  <a:rPr lang="en-US" altLang="zh-CN" sz="2400" b="0" i="0" u="sng" spc="-1030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i="0" u="sng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i="0" u="sng" spc="-10300">
                    <a:solidFill>
                      <a:srgbClr val="FFFF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.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past.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They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were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as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big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as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tennis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balls.</a:t>
                </a:r>
                <a:endParaRPr lang="en-US" altLang="zh-CN" sz="2400"/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Finally,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Ewa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came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out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of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storm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cloud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and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u="sng" spc="-10300">
                    <a:solidFill>
                      <a:srgbClr val="FFFF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.</a:t>
                </a:r>
                <a:r>
                  <a:rPr lang="en-US" altLang="zh-CN" sz="2400" i="0" u="sng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i="0" u="sng" spc="-10300">
                    <a:solidFill>
                      <a:srgbClr val="FFFF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.</a:t>
                </a:r>
                <a:r>
                  <a:rPr lang="en-US" altLang="zh-CN" sz="24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10</a:t>
                </a:r>
                <a:r>
                  <a:rPr lang="en-US" altLang="zh-CN" sz="2400" b="0" i="0" u="sng" spc="-1030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i="0" u="sng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i="0" u="sng" spc="-10300">
                    <a:solidFill>
                      <a:srgbClr val="FFFF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.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towards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small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farm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and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landed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u="sng" spc="-10300">
                    <a:solidFill>
                      <a:srgbClr val="FFFF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.</a:t>
                </a:r>
                <a:r>
                  <a:rPr lang="en-US" altLang="zh-CN" sz="2400" i="0" u="sng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i="0" u="sng" spc="-10300">
                    <a:solidFill>
                      <a:srgbClr val="FFFF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.</a:t>
                </a:r>
                <a:r>
                  <a:rPr lang="en-US" altLang="zh-CN" sz="24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11</a:t>
                </a:r>
                <a:r>
                  <a:rPr lang="en-US" altLang="zh-CN" sz="2400" b="0" i="0" u="sng" spc="-1030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i="0" u="sng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i="0" u="sng" spc="-10300">
                    <a:solidFill>
                      <a:srgbClr val="FFFF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.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.She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fell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to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ground,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ct val="15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2" name="QM_5_BD.1_1#3e1d5012c?htil=1&amp;vcp=1&amp;pid=4adc134e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900001"/>
                <a:ext cx="5495544" cy="5396890"/>
              </a:xfrm>
              <a:prstGeom prst="rect">
                <a:avLst/>
              </a:prstGeom>
              <a:blipFill rotWithShape="1">
                <a:blip r:embed="rId1"/>
                <a:stretch>
                  <a:fillRect t="-4" r="-8246" b="-137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BD.19_1#9a5ce7691.choices?htil=1&amp;vcp=1&amp;pid=3e1d5012c&amp;color=0,0,0&amp;vtp=1&amp;bbb=1"/>
          <p:cNvSpPr/>
          <p:nvPr/>
        </p:nvSpPr>
        <p:spPr>
          <a:xfrm>
            <a:off x="6199632" y="926492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318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.flying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B.walking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895350">
              <a:lnSpc>
                <a:spcPts val="4200"/>
              </a:lnSpc>
              <a:tabLst>
                <a:tab pos="35318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C.crying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.pushing</a:t>
            </a:r>
            <a:endParaRPr lang="en-US" altLang="zh-CN" sz="2400" dirty="0"/>
          </a:p>
        </p:txBody>
      </p:sp>
      <p:sp>
        <p:nvSpPr>
          <p:cNvPr id="4" name="QC_6_BD.21_1#38e94a2ff.choices?htil=1&amp;vcp=1&amp;pid=3e1d5012c&amp;color=0,0,0&amp;vtp=1&amp;bbb=1"/>
          <p:cNvSpPr/>
          <p:nvPr/>
        </p:nvSpPr>
        <p:spPr>
          <a:xfrm>
            <a:off x="6199632" y="2085196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608070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.climbed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B.jumped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47750">
              <a:lnSpc>
                <a:spcPts val="4200"/>
              </a:lnSpc>
              <a:tabLst>
                <a:tab pos="360807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C.headed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.swam</a:t>
            </a:r>
            <a:endParaRPr lang="en-US" altLang="zh-CN" sz="2400" dirty="0"/>
          </a:p>
        </p:txBody>
      </p:sp>
      <p:sp>
        <p:nvSpPr>
          <p:cNvPr id="5" name="QC_6_BD.23_1#270ac9955.choices?htil=1&amp;vcp=1&amp;pid=3e1d5012c&amp;color=0,0,0&amp;vtp=1&amp;bbb=1"/>
          <p:cNvSpPr/>
          <p:nvPr/>
        </p:nvSpPr>
        <p:spPr>
          <a:xfrm>
            <a:off x="6199632" y="3188826"/>
            <a:ext cx="5495544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599815" algn="l"/>
              </a:tabLst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.comfortably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B.safely</a:t>
            </a:r>
            <a:endParaRPr lang="en-US" altLang="zh-CN" sz="24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1" indent="1031240">
              <a:lnSpc>
                <a:spcPts val="4200"/>
              </a:lnSpc>
              <a:tabLst>
                <a:tab pos="359981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C.sadly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.secretly</a:t>
            </a:r>
            <a:endParaRPr lang="en-US" altLang="zh-CN" sz="2400" dirty="0"/>
          </a:p>
        </p:txBody>
      </p:sp>
      <p:sp>
        <p:nvSpPr>
          <p:cNvPr id="20" name="QC_6_AN.20_1#9a5ce7691.bracket?vcp=1&amp;pid=3e1d5012c&amp;color=0,0,0&amp;vpa=9&amp;vtp=1"/>
          <p:cNvSpPr/>
          <p:nvPr/>
        </p:nvSpPr>
        <p:spPr>
          <a:xfrm>
            <a:off x="6660800" y="936652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1" name="QC_6_AN.22_1#38e94a2ff.bracket?vcp=1&amp;pid=3e1d5012c&amp;color=0,0,0&amp;vpa=10&amp;vtp=1"/>
          <p:cNvSpPr/>
          <p:nvPr/>
        </p:nvSpPr>
        <p:spPr>
          <a:xfrm>
            <a:off x="6813200" y="209535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2" name="QC_6_AN.24_1#270ac9955.bracket?vcp=1&amp;pid=3e1d5012c&amp;color=0,0,0&amp;vpa=11&amp;vtp=1"/>
          <p:cNvSpPr/>
          <p:nvPr/>
        </p:nvSpPr>
        <p:spPr>
          <a:xfrm>
            <a:off x="6809073" y="3198986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 build="p"/>
      <p:bldP spid="21" grpId="0" animBg="1" build="p"/>
      <p:bldP spid="22" grpId="0" animBg="1" build="p"/>
    </p:bldLst>
  </p:timing>
</p:sld>
</file>

<file path=ppt/tags/tag1.xml><?xml version="1.0" encoding="utf-8"?>
<p:tagLst xmlns:p="http://schemas.openxmlformats.org/presentationml/2006/main">
  <p:tag name="KSO_WM_DIAGRAM_VIRTUALLY_FRAME" val="{&quot;height&quot;:339.3078740157481,&quot;left&quot;:488.16,&quot;top&quot;:74.79133858267717,&quot;width&quot;:432.7199999999999}"/>
</p:tagLst>
</file>

<file path=ppt/tags/tag2.xml><?xml version="1.0" encoding="utf-8"?>
<p:tagLst xmlns:p="http://schemas.openxmlformats.org/presentationml/2006/main">
  <p:tag name="KSO_WM_DIAGRAM_VIRTUALLY_FRAME" val="{&quot;height&quot;:339.3078740157481,&quot;left&quot;:488.16,&quot;top&quot;:74.79133858267717,&quot;width&quot;:432.7199999999999}"/>
</p:tagLst>
</file>

<file path=ppt/tags/tag3.xml><?xml version="1.0" encoding="utf-8"?>
<p:tagLst xmlns:p="http://schemas.openxmlformats.org/presentationml/2006/main">
  <p:tag name="KSO_WM_DIAGRAM_VIRTUALLY_FRAME" val="{&quot;height&quot;:339.3078740157481,&quot;left&quot;:488.16,&quot;top&quot;:74.79133858267717,&quot;width&quot;:432.7199999999999}"/>
</p:tagLst>
</file>

<file path=ppt/tags/tag4.xml><?xml version="1.0" encoding="utf-8"?>
<p:tagLst xmlns:p="http://schemas.openxmlformats.org/presentationml/2006/main">
  <p:tag name="KSO_WM_DIAGRAM_VIRTUALLY_FRAME" val="{&quot;height&quot;:339.3078740157481,&quot;left&quot;:488.16,&quot;top&quot;:74.79133858267717,&quot;width&quot;:432.7199999999999}"/>
</p:tagLst>
</file>

<file path=ppt/tags/tag5.xml><?xml version="1.0" encoding="utf-8"?>
<p:tagLst xmlns:p="http://schemas.openxmlformats.org/presentationml/2006/main">
  <p:tag name="KSO_WM_DIAGRAM_VIRTUALLY_FRAME" val="{&quot;height&quot;:339.3078740157481,&quot;left&quot;:488.16,&quot;top&quot;:74.79133858267717,&quot;width&quot;:432.7199999999999}"/>
</p:tagLst>
</file>

<file path=ppt/tags/tag6.xml><?xml version="1.0" encoding="utf-8"?>
<p:tagLst xmlns:p="http://schemas.openxmlformats.org/presentationml/2006/main">
  <p:tag name="KSO_WM_DIAGRAM_VIRTUALLY_FRAME" val="{&quot;height&quot;:339.3078740157481,&quot;left&quot;:488.16,&quot;top&quot;:74.79133858267717,&quot;width&quot;:432.7199999999999}"/>
</p:tagLst>
</file>

<file path=ppt/tags/tag7.xml><?xml version="1.0" encoding="utf-8"?>
<p:tagLst xmlns:p="http://schemas.openxmlformats.org/presentationml/2006/main">
  <p:tag name="KSO_WM_DIAGRAM_VIRTUALLY_FRAME" val="{&quot;height&quot;:339.3078740157481,&quot;left&quot;:488.16,&quot;top&quot;:74.79133858267717,&quot;width&quot;:432.7199999999999}"/>
</p:tagLst>
</file>

<file path=ppt/tags/tag8.xml><?xml version="1.0" encoding="utf-8"?>
<p:tagLst xmlns:p="http://schemas.openxmlformats.org/presentationml/2006/main">
  <p:tag name="KSO_WM_DIAGRAM_VIRTUALLY_FRAME" val="{&quot;height&quot;:339.3078740157481,&quot;left&quot;:488.16,&quot;top&quot;:74.79133858267717,&quot;width&quot;:432.7199999999999}"/>
</p:tagLst>
</file>

<file path=ppt/tags/tag9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5158</Words>
  <Application>WPS 演示</Application>
  <PresentationFormat>宽屏</PresentationFormat>
  <Paragraphs>288</Paragraphs>
  <Slides>17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Cambria Math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7</cp:revision>
  <dcterms:created xsi:type="dcterms:W3CDTF">2024-10-12T13:58:00Z</dcterms:created>
  <dcterms:modified xsi:type="dcterms:W3CDTF">2024-10-14T07:08:43Z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76290F4785DB472795EEB95FAA7813B7_12</vt:lpwstr>
  </property>
  <property fmtid="{D5CDD505-2E9C-101B-9397-08002B2CF9AE}" pid="3" name="KSOProductBuildVer">
    <vt:lpwstr>2052-12.1.0.18276</vt:lpwstr>
  </property>
</Properties>
</file>